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uhaus 93" panose="04030905020B02020C02" pitchFamily="8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86335" autoAdjust="0"/>
  </p:normalViewPr>
  <p:slideViewPr>
    <p:cSldViewPr snapToGrid="0" snapToObjects="1">
      <p:cViewPr varScale="1">
        <p:scale>
          <a:sx n="75" d="100"/>
          <a:sy n="75" d="100"/>
        </p:scale>
        <p:origin x="181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89A8-9A01-479B-9E35-2B801F812023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1E87-B0EA-47A8-BB84-8E41BB24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1E87-B0EA-47A8-BB84-8E41BB246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1E87-B0EA-47A8-BB84-8E41BB246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1E87-B0EA-47A8-BB84-8E41BB246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1E87-B0EA-47A8-BB84-8E41BB246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1E87-B0EA-47A8-BB84-8E41BB246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9739" y="5528423"/>
            <a:ext cx="4715568" cy="2521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9739" y="5528423"/>
            <a:ext cx="4715568" cy="2521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12189" y="4743985"/>
            <a:ext cx="5173118" cy="53444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80" y="1587261"/>
            <a:ext cx="8739781" cy="50208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80" y="1587261"/>
            <a:ext cx="8739781" cy="50208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80" y="1587261"/>
            <a:ext cx="8739781" cy="50208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45175" y="663517"/>
            <a:ext cx="3340132" cy="34504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3153747" y="2505599"/>
            <a:ext cx="5309119" cy="769441"/>
          </a:xfrm>
          <a:prstGeom prst="rect">
            <a:avLst/>
          </a:prstGeom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THE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THE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103" y="1054347"/>
            <a:ext cx="1194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0058" y="1054347"/>
            <a:ext cx="6618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LIKE THE SON OF MAN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LETTERS TO SEVEN CHURCHES OF ASIA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SCENE—GOD IS WORTHY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SCENE—THE LION-LAMB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OF SEVEN SEALS &amp; PRELUDE TO SEVENTH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SEVENTH SEAL &amp; SIX OF SEVEN TRUMPETS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&amp; SEVENTH TRUMPET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(eat little book, preach; 2 witnesses, preach thru persecution)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THE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103" y="1054347"/>
            <a:ext cx="1194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15-16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0058" y="1054347"/>
            <a:ext cx="6618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#1 – THE DRAGON (SATAN)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#2, #3 (SEA-BEAST &amp; LAND BEAST)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SEALED &amp; ADMONISHMENT AGAINST COMPROMISE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&amp; SEVEN BOWLS OF WRATH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#4 – WOMAN IN SCARLET (city of Rome)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RECOMPENSE TO THE WOMAN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OF SEA-BEAST &amp; LAND-BEAST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3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THE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387" y="1054347"/>
            <a:ext cx="1313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20:1-6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20:7-15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058" y="1054347"/>
            <a:ext cx="6618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BINDING OF THE DRAGON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SATAN, DESTRUCTION, JUDGMENT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GOD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PARADISE OF GOD RESTORED TO 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THE THEME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3746" y="1054347"/>
            <a:ext cx="530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“OVERCOMING WITH THE LAMB”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3746" y="1875453"/>
            <a:ext cx="530911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Revelation 3:5, “He who overcomes shall be clothed in white garments, and I will not blot out his name from the Book of Life; but I will confess his name before My Father and before His angels.”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184" y="531845"/>
            <a:ext cx="2183363" cy="5262979"/>
          </a:xfrm>
          <a:prstGeom prst="rect">
            <a:avLst/>
          </a:prstGeom>
          <a:solidFill>
            <a:schemeClr val="dk1">
              <a:alpha val="50000"/>
            </a:schemeClr>
          </a:solidFill>
          <a:ln w="317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REVELATION</a:t>
            </a:r>
          </a:p>
          <a:p>
            <a:pPr algn="ctr"/>
            <a:r>
              <a:rPr lang="en-US" sz="2400" dirty="0"/>
              <a:t>2:7</a:t>
            </a:r>
          </a:p>
          <a:p>
            <a:pPr algn="ctr"/>
            <a:r>
              <a:rPr lang="en-US" sz="2400" dirty="0"/>
              <a:t>2:11</a:t>
            </a:r>
          </a:p>
          <a:p>
            <a:pPr algn="ctr"/>
            <a:r>
              <a:rPr lang="en-US" sz="2400" dirty="0"/>
              <a:t>2:17</a:t>
            </a:r>
          </a:p>
          <a:p>
            <a:pPr algn="ctr"/>
            <a:r>
              <a:rPr lang="en-US" sz="2400" dirty="0"/>
              <a:t>2:26</a:t>
            </a:r>
          </a:p>
          <a:p>
            <a:pPr algn="ctr"/>
            <a:r>
              <a:rPr lang="en-US" sz="2400" dirty="0"/>
              <a:t>3:5</a:t>
            </a:r>
          </a:p>
          <a:p>
            <a:pPr algn="ctr"/>
            <a:r>
              <a:rPr lang="en-US" sz="2400" dirty="0"/>
              <a:t>3:12</a:t>
            </a:r>
          </a:p>
          <a:p>
            <a:pPr algn="ctr"/>
            <a:r>
              <a:rPr lang="en-US" sz="2400" dirty="0"/>
              <a:t>3:21</a:t>
            </a:r>
          </a:p>
          <a:p>
            <a:pPr algn="ctr"/>
            <a:r>
              <a:rPr lang="en-US" sz="2400" dirty="0"/>
              <a:t>5:5</a:t>
            </a:r>
          </a:p>
          <a:p>
            <a:pPr algn="ctr"/>
            <a:r>
              <a:rPr lang="en-US" sz="2400" dirty="0"/>
              <a:t>6:2</a:t>
            </a:r>
          </a:p>
          <a:p>
            <a:pPr algn="ctr"/>
            <a:r>
              <a:rPr lang="en-US" sz="2400" dirty="0"/>
              <a:t>12:11</a:t>
            </a:r>
          </a:p>
          <a:p>
            <a:pPr algn="ctr"/>
            <a:r>
              <a:rPr lang="en-US" sz="2400" dirty="0"/>
              <a:t>15:2</a:t>
            </a:r>
          </a:p>
          <a:p>
            <a:pPr algn="ctr"/>
            <a:r>
              <a:rPr lang="en-US" sz="2400" dirty="0"/>
              <a:t>17:14</a:t>
            </a:r>
          </a:p>
          <a:p>
            <a:pPr algn="ctr"/>
            <a:r>
              <a:rPr lang="en-US" sz="2400" dirty="0"/>
              <a:t>21:7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Other Themes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640" y="1054347"/>
            <a:ext cx="7762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worthy of your worship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created being is worthy of worship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Churches &amp; individuals are held accountable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Nations are held accountable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1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Other Themes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640" y="1054347"/>
            <a:ext cx="7762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wants us to win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wants us to perish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will have some apparent victories against God’s people-but death in Christ is not defeat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19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746" y="144954"/>
            <a:ext cx="5309119" cy="76944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kern="1300" spc="900" dirty="0">
                <a:ln w="22225">
                  <a:gradFill>
                    <a:gsLst>
                      <a:gs pos="0">
                        <a:srgbClr val="003300">
                          <a:lumMod val="59000"/>
                          <a:lumOff val="41000"/>
                        </a:srgb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bevel/>
                </a:ln>
                <a:noFill/>
                <a:latin typeface="Bauhaus 93" panose="04030905020B02020C02" pitchFamily="82" charset="0"/>
              </a:rPr>
              <a:t>Other Themes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640" y="1054347"/>
            <a:ext cx="7660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must continue to preach the gospel when she finds herself in dire straits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main tactics are intimidation, persecution, and deception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matters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quality of repentance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Eternity is either really good or really terrifying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55" y="4583617"/>
            <a:ext cx="556613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8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191</TotalTime>
  <Words>318</Words>
  <Application>Microsoft Office PowerPoint</Application>
  <PresentationFormat>On-screen Show (4:3)</PresentationFormat>
  <Paragraphs>79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Wingdings</vt:lpstr>
      <vt:lpstr>Adelle-Regular</vt:lpstr>
      <vt:lpstr>Apple Chancery</vt:lpstr>
      <vt:lpstr>Trebuchet MS</vt:lpstr>
      <vt:lpstr>Calibri</vt:lpstr>
      <vt:lpstr>Arial</vt:lpstr>
      <vt:lpstr>Bauhaus 93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50</cp:revision>
  <dcterms:created xsi:type="dcterms:W3CDTF">2014-03-26T14:03:34Z</dcterms:created>
  <dcterms:modified xsi:type="dcterms:W3CDTF">2016-09-12T03:19:25Z</dcterms:modified>
</cp:coreProperties>
</file>